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2CD03-7592-4E75-9C78-86BB42CC6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16CC49D-BE3D-4A21-A4AA-A4644EE13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38ABA5-989C-44E0-88AC-629F9B6B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D9F2CE-74EA-4067-8843-AE2EE1ED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B159F6-AEC8-494E-B85D-FA3B780F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80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F8A4C-1275-4F65-A6D7-1FF76035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4EB69CF-6136-46A0-899B-7FBA6069A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C5AAF4-5C2B-4BE4-9AEA-18280715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ACE60E9-D527-4B5F-8136-23BCEBDD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404EECC-667F-41B3-9B75-A3D9520D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981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A1AED2C-721F-4C0B-87BF-B05FC12E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A209F29-A4ED-4CE8-954E-528B5C831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594B79-8D9A-492C-9F3F-D9465E60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1AFB87-FC5D-47A3-851A-AD06D4CA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26AAD7-667D-4079-B333-DB743B45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744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85518-30D2-4E50-BD1B-06074691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F604C5-76AA-4EA9-8F13-82CA0F7AB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29782C-DA59-4C1F-BD5E-4AFD9757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FC4E26-66BA-4BD1-AA37-CFFF052D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C3A0E6-FB7A-4F22-9775-55941511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672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0139F-2EFA-4205-AB86-8815793F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1243A98-0929-4764-A6F5-6F93F224D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8FBBAC-80EA-4A11-8A74-0561B2CB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09DA55-6AB3-4587-9768-222DBFE3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9E7160-C777-49FC-83A0-74D388E1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49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4F967-B008-49F3-8541-0AE2C8EA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1D50EF-4C7B-4FAE-B5DA-4414DDCE7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CC45E1F-64BC-4E66-B33B-F4B82D08A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0D88233-7AD8-48A3-9AE8-109C7AD5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F2EE4C1-79EC-415A-9A75-6CEDCF41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380EF36-0923-4E24-9FDF-29EF155A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223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57FF4-E816-41A3-A18D-34C44342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22EA8B-1AC9-4262-8D13-AAF9DCCC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557356D-91E3-4DEF-841E-64F9D981C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7875817-26CC-4B54-A550-3FB04052B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165B6BD-C971-43D2-BAC8-F520CDF83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85B1EA6-2148-4840-AB76-0CBC21474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1319DC9-5D24-4A1E-A3A4-55123BC0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71E8A30-463A-40B4-899C-FE76E575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024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A4699-4B5C-445C-9003-1258913C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B485E2C-E78A-47E4-857A-1B22D987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31D3DF2-565D-42F7-8E07-DE6947FA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EC7A7C0-080F-4A27-938F-B61F4D46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131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CD7CDD9-002B-4A56-B406-AF211A4D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CFA6449-5946-425B-BCED-6F1E410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B751918-6F90-4ACD-8FDC-9EABFDDA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15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A1F7B-096F-48C2-80EE-701380A4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EDE2FB-A2B1-4D5D-9BC4-E343EE1E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BD3F6E2-60A8-412D-9DFB-BA91AD4E5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272E54-80C7-4885-9FCC-8DBD3F76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8DAA3B-8A34-4A7C-BBEE-156C0C1D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0624F14-4E5A-4E93-BC2D-E80CA82B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72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9792D-F57B-4E50-BE53-41567E7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6550337-6CCA-4E58-9C8F-7857A9624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B406EA-0815-4074-B562-BB1E0637D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59C2303-4CE2-46D0-BA5B-EF8B5E92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89CB25-869F-4BE8-8345-092DB185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256498D-3101-4C2C-84EC-D4AA6FDD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429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2790478-3CE8-4209-AE71-603F8472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8A30C1-D617-441C-AAC7-6A0CCFD36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C4FABAF-D0FB-4D93-8218-285FD28CD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49877-F5B3-4C1F-9078-9AFF6B16FF04}" type="datetimeFigureOut">
              <a:rPr lang="da-DK" smtClean="0"/>
              <a:t>12-10-2021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1FCCDF-5F29-46C5-AF8A-97FDB7785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28CCDF-9054-4620-93E0-CE4884B7D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5CE09-9C80-443E-AF38-06BFCE766C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40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4C11CC0-4B5F-42A0-9D3C-7467A376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194319"/>
            <a:ext cx="9000000" cy="545003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B15BAFA-08F5-4219-A90D-BCE85BC29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25"/>
          <a:stretch/>
        </p:blipFill>
        <p:spPr>
          <a:xfrm>
            <a:off x="1418253" y="511288"/>
            <a:ext cx="10086392" cy="10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450E9AAA-B589-4689-9B26-789B30C8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148107"/>
            <a:ext cx="9000000" cy="546322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5DB6BAB-3D1F-4638-A744-169782B0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90" y="666453"/>
            <a:ext cx="10061196" cy="9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3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349974F-015E-436A-AABA-A98E8C28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259633"/>
            <a:ext cx="9000000" cy="545599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3A716EC-FF3A-4DEC-8622-991199BF8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06"/>
          <a:stretch/>
        </p:blipFill>
        <p:spPr>
          <a:xfrm>
            <a:off x="1287625" y="550033"/>
            <a:ext cx="9862457" cy="9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9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355C9DA-1C5E-49AE-8A89-AC95DDDA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250303"/>
            <a:ext cx="9000000" cy="545238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6C83D28-3BFD-4117-9EA5-5B2F696D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04"/>
          <a:stretch/>
        </p:blipFill>
        <p:spPr>
          <a:xfrm>
            <a:off x="1464906" y="338714"/>
            <a:ext cx="9461242" cy="9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2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751AD69-519A-47FA-B8DB-8EDB9DF97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765" y="1296956"/>
            <a:ext cx="9000000" cy="545833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36D1A30-135C-4B01-8720-B83070729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06"/>
          <a:stretch/>
        </p:blipFill>
        <p:spPr>
          <a:xfrm>
            <a:off x="910327" y="346858"/>
            <a:ext cx="10371346" cy="95006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A90AFC-15FF-4FDD-B45F-EBDB01FAC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33" y="1296919"/>
            <a:ext cx="3629532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3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Martin Clausen</dc:creator>
  <cp:lastModifiedBy>Martin Clausen</cp:lastModifiedBy>
  <cp:revision>5</cp:revision>
  <dcterms:created xsi:type="dcterms:W3CDTF">2021-10-12T06:14:12Z</dcterms:created>
  <dcterms:modified xsi:type="dcterms:W3CDTF">2021-10-12T07:04:38Z</dcterms:modified>
</cp:coreProperties>
</file>