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32"/>
    <a:srgbClr val="6CBE9D"/>
    <a:srgbClr val="89B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13DF1-211F-4A0B-94D9-07831C7D2837}" v="1" dt="2021-10-28T14:16:12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d Schrøder-Thomsen" userId="1b8edb0e-bd81-4c22-b8c9-0b0f2ef023b4" providerId="ADAL" clId="{17313DF1-211F-4A0B-94D9-07831C7D2837}"/>
    <pc:docChg chg="undo custSel addSld modSld">
      <pc:chgData name="Keld Schrøder-Thomsen" userId="1b8edb0e-bd81-4c22-b8c9-0b0f2ef023b4" providerId="ADAL" clId="{17313DF1-211F-4A0B-94D9-07831C7D2837}" dt="2021-10-28T16:56:29.936" v="330" actId="20577"/>
      <pc:docMkLst>
        <pc:docMk/>
      </pc:docMkLst>
      <pc:sldChg chg="addSp delSp modSp mod modClrScheme chgLayout">
        <pc:chgData name="Keld Schrøder-Thomsen" userId="1b8edb0e-bd81-4c22-b8c9-0b0f2ef023b4" providerId="ADAL" clId="{17313DF1-211F-4A0B-94D9-07831C7D2837}" dt="2021-10-28T14:17:17.363" v="38" actId="122"/>
        <pc:sldMkLst>
          <pc:docMk/>
          <pc:sldMk cId="1598187623" sldId="256"/>
        </pc:sldMkLst>
        <pc:spChg chg="mod ord">
          <ac:chgData name="Keld Schrøder-Thomsen" userId="1b8edb0e-bd81-4c22-b8c9-0b0f2ef023b4" providerId="ADAL" clId="{17313DF1-211F-4A0B-94D9-07831C7D2837}" dt="2021-10-28T14:17:17.363" v="38" actId="122"/>
          <ac:spMkLst>
            <pc:docMk/>
            <pc:sldMk cId="1598187623" sldId="256"/>
            <ac:spMk id="2" creationId="{5A808117-8858-4F1D-B207-E5B6051E94CE}"/>
          </ac:spMkLst>
        </pc:spChg>
        <pc:spChg chg="del">
          <ac:chgData name="Keld Schrøder-Thomsen" userId="1b8edb0e-bd81-4c22-b8c9-0b0f2ef023b4" providerId="ADAL" clId="{17313DF1-211F-4A0B-94D9-07831C7D2837}" dt="2021-10-28T14:16:10.245" v="0" actId="478"/>
          <ac:spMkLst>
            <pc:docMk/>
            <pc:sldMk cId="1598187623" sldId="256"/>
            <ac:spMk id="3" creationId="{B9F9F2EC-CB9F-4BBA-AD68-62577EA27001}"/>
          </ac:spMkLst>
        </pc:spChg>
        <pc:picChg chg="add mod">
          <ac:chgData name="Keld Schrøder-Thomsen" userId="1b8edb0e-bd81-4c22-b8c9-0b0f2ef023b4" providerId="ADAL" clId="{17313DF1-211F-4A0B-94D9-07831C7D2837}" dt="2021-10-28T14:16:36.215" v="5" actId="14100"/>
          <ac:picMkLst>
            <pc:docMk/>
            <pc:sldMk cId="1598187623" sldId="256"/>
            <ac:picMk id="4" creationId="{21953664-AB72-45FA-953E-196CFBA6E4D4}"/>
          </ac:picMkLst>
        </pc:picChg>
      </pc:sldChg>
      <pc:sldChg chg="modSp mod">
        <pc:chgData name="Keld Schrøder-Thomsen" userId="1b8edb0e-bd81-4c22-b8c9-0b0f2ef023b4" providerId="ADAL" clId="{17313DF1-211F-4A0B-94D9-07831C7D2837}" dt="2021-10-28T16:56:29.936" v="330" actId="20577"/>
        <pc:sldMkLst>
          <pc:docMk/>
          <pc:sldMk cId="2862809849" sldId="257"/>
        </pc:sldMkLst>
        <pc:spChg chg="mod">
          <ac:chgData name="Keld Schrøder-Thomsen" userId="1b8edb0e-bd81-4c22-b8c9-0b0f2ef023b4" providerId="ADAL" clId="{17313DF1-211F-4A0B-94D9-07831C7D2837}" dt="2021-10-28T16:56:29.936" v="330" actId="20577"/>
          <ac:spMkLst>
            <pc:docMk/>
            <pc:sldMk cId="2862809849" sldId="257"/>
            <ac:spMk id="3" creationId="{75FC5339-9E8F-4A66-9CF7-6116447CE6B5}"/>
          </ac:spMkLst>
        </pc:spChg>
      </pc:sldChg>
      <pc:sldChg chg="addSp delSp modSp new mod">
        <pc:chgData name="Keld Schrøder-Thomsen" userId="1b8edb0e-bd81-4c22-b8c9-0b0f2ef023b4" providerId="ADAL" clId="{17313DF1-211F-4A0B-94D9-07831C7D2837}" dt="2021-10-28T15:06:57.568" v="295" actId="255"/>
        <pc:sldMkLst>
          <pc:docMk/>
          <pc:sldMk cId="3468878931" sldId="261"/>
        </pc:sldMkLst>
        <pc:spChg chg="del">
          <ac:chgData name="Keld Schrøder-Thomsen" userId="1b8edb0e-bd81-4c22-b8c9-0b0f2ef023b4" providerId="ADAL" clId="{17313DF1-211F-4A0B-94D9-07831C7D2837}" dt="2021-10-28T14:18:27.015" v="40" actId="478"/>
          <ac:spMkLst>
            <pc:docMk/>
            <pc:sldMk cId="3468878931" sldId="261"/>
            <ac:spMk id="2" creationId="{FC304B67-42E0-4322-8B8B-85607750A290}"/>
          </ac:spMkLst>
        </pc:spChg>
        <pc:spChg chg="mod">
          <ac:chgData name="Keld Schrøder-Thomsen" userId="1b8edb0e-bd81-4c22-b8c9-0b0f2ef023b4" providerId="ADAL" clId="{17313DF1-211F-4A0B-94D9-07831C7D2837}" dt="2021-10-28T15:06:57.568" v="295" actId="255"/>
          <ac:spMkLst>
            <pc:docMk/>
            <pc:sldMk cId="3468878931" sldId="261"/>
            <ac:spMk id="3" creationId="{C5304A18-26C2-4833-AEAE-2EEF361347DE}"/>
          </ac:spMkLst>
        </pc:spChg>
        <pc:picChg chg="add del mod">
          <ac:chgData name="Keld Schrøder-Thomsen" userId="1b8edb0e-bd81-4c22-b8c9-0b0f2ef023b4" providerId="ADAL" clId="{17313DF1-211F-4A0B-94D9-07831C7D2837}" dt="2021-10-28T15:01:16.037" v="229" actId="21"/>
          <ac:picMkLst>
            <pc:docMk/>
            <pc:sldMk cId="3468878931" sldId="261"/>
            <ac:picMk id="4" creationId="{A8C513D1-568E-4766-9424-4ADA73364FAB}"/>
          </ac:picMkLst>
        </pc:picChg>
      </pc:sldChg>
      <pc:sldChg chg="addSp delSp modSp new mod">
        <pc:chgData name="Keld Schrøder-Thomsen" userId="1b8edb0e-bd81-4c22-b8c9-0b0f2ef023b4" providerId="ADAL" clId="{17313DF1-211F-4A0B-94D9-07831C7D2837}" dt="2021-10-28T15:01:33.901" v="234" actId="14100"/>
        <pc:sldMkLst>
          <pc:docMk/>
          <pc:sldMk cId="2233152931" sldId="262"/>
        </pc:sldMkLst>
        <pc:spChg chg="del">
          <ac:chgData name="Keld Schrøder-Thomsen" userId="1b8edb0e-bd81-4c22-b8c9-0b0f2ef023b4" providerId="ADAL" clId="{17313DF1-211F-4A0B-94D9-07831C7D2837}" dt="2021-10-28T15:01:22.361" v="230" actId="478"/>
          <ac:spMkLst>
            <pc:docMk/>
            <pc:sldMk cId="2233152931" sldId="262"/>
            <ac:spMk id="2" creationId="{61701874-7630-4D62-96AF-674049FAEE34}"/>
          </ac:spMkLst>
        </pc:spChg>
        <pc:spChg chg="del">
          <ac:chgData name="Keld Schrøder-Thomsen" userId="1b8edb0e-bd81-4c22-b8c9-0b0f2ef023b4" providerId="ADAL" clId="{17313DF1-211F-4A0B-94D9-07831C7D2837}" dt="2021-10-28T15:01:25.789" v="231" actId="478"/>
          <ac:spMkLst>
            <pc:docMk/>
            <pc:sldMk cId="2233152931" sldId="262"/>
            <ac:spMk id="3" creationId="{723D58C9-F64E-41D8-A829-9B49B6E38381}"/>
          </ac:spMkLst>
        </pc:spChg>
        <pc:picChg chg="add mod">
          <ac:chgData name="Keld Schrøder-Thomsen" userId="1b8edb0e-bd81-4c22-b8c9-0b0f2ef023b4" providerId="ADAL" clId="{17313DF1-211F-4A0B-94D9-07831C7D2837}" dt="2021-10-28T15:01:33.901" v="234" actId="14100"/>
          <ac:picMkLst>
            <pc:docMk/>
            <pc:sldMk cId="2233152931" sldId="262"/>
            <ac:picMk id="4" creationId="{DFA95764-F45A-4625-9A3F-A03D122247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6CB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569817-AC5A-4593-B915-4473B14F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495CE6-F7FE-441E-B6F6-F57B2051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BD9B77-C07C-46D5-952C-EB67C0EF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345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56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29A-50E8-4AFB-9F6B-957F2D10B916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03EE6A7A-E8EA-4C6D-89A5-A2BB6D17D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529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56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D29A-50E8-4AFB-9F6B-957F2D10B916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03EE6A7A-E8EA-4C6D-89A5-A2BB6D17D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5565023" cy="36856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65C2357-6B76-4A71-A0FE-D60CD229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6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E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B23C4B4C-B5A6-438A-98A8-10E8209D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dato 4">
            <a:extLst>
              <a:ext uri="{FF2B5EF4-FFF2-40B4-BE49-F238E27FC236}">
                <a16:creationId xmlns:a16="http://schemas.microsoft.com/office/drawing/2014/main" id="{BB771716-1C03-410F-AB3D-2B3174B1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Pladsholder til sidefod 5">
            <a:extLst>
              <a:ext uri="{FF2B5EF4-FFF2-40B4-BE49-F238E27FC236}">
                <a16:creationId xmlns:a16="http://schemas.microsoft.com/office/drawing/2014/main" id="{F8DD278F-621C-4EE5-A861-629D0434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1" name="Pladsholder til slidenummer 6">
            <a:extLst>
              <a:ext uri="{FF2B5EF4-FFF2-40B4-BE49-F238E27FC236}">
                <a16:creationId xmlns:a16="http://schemas.microsoft.com/office/drawing/2014/main" id="{65DDC275-9A43-4E23-AA44-9F84EE89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12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86CAF8C-D8CC-4D4A-9122-3456EF70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D46CE300-9877-4871-B31C-2ABCB6B49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1B6AEC52-7024-4D66-893B-3A910508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1FF2E9AB-0DB3-42DE-B102-BFBA24163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indhold 5">
            <a:extLst>
              <a:ext uri="{FF2B5EF4-FFF2-40B4-BE49-F238E27FC236}">
                <a16:creationId xmlns:a16="http://schemas.microsoft.com/office/drawing/2014/main" id="{C85FD82E-8F2F-4FE4-8986-31A9AAFB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dato 4">
            <a:extLst>
              <a:ext uri="{FF2B5EF4-FFF2-40B4-BE49-F238E27FC236}">
                <a16:creationId xmlns:a16="http://schemas.microsoft.com/office/drawing/2014/main" id="{6102EEC4-E9AB-419A-A4BA-B742F372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7076" y="6356350"/>
            <a:ext cx="1512250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5" name="Pladsholder til sidefod 5">
            <a:extLst>
              <a:ext uri="{FF2B5EF4-FFF2-40B4-BE49-F238E27FC236}">
                <a16:creationId xmlns:a16="http://schemas.microsoft.com/office/drawing/2014/main" id="{2CE057EA-325B-4FFB-A9CE-304B1117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67425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6">
            <a:extLst>
              <a:ext uri="{FF2B5EF4-FFF2-40B4-BE49-F238E27FC236}">
                <a16:creationId xmlns:a16="http://schemas.microsoft.com/office/drawing/2014/main" id="{DD9B8EC9-E0B4-46CF-8F81-70BF8804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23249" cy="365125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8483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lede med billed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DB87DA37-BEE9-4CB5-9A8E-4DA9BC33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5212A507-2841-4103-9BC0-BBC4D95A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247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95095CE-E7E7-449B-ADBC-EE2CA358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41842415-F757-471D-A13C-F17930D7D73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E3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billede 2">
            <a:extLst>
              <a:ext uri="{FF2B5EF4-FFF2-40B4-BE49-F238E27FC236}">
                <a16:creationId xmlns:a16="http://schemas.microsoft.com/office/drawing/2014/main" id="{2A921FB9-1DE3-4BAA-99DF-2A4012FCDC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5565023" cy="5285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98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3C49DF4-DF38-4466-987D-F34A1730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89EFBB5E-BCD7-4B9F-B7D8-D2AC06EA1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indhold 3">
            <a:extLst>
              <a:ext uri="{FF2B5EF4-FFF2-40B4-BE49-F238E27FC236}">
                <a16:creationId xmlns:a16="http://schemas.microsoft.com/office/drawing/2014/main" id="{93649F06-5F77-494A-9052-C7AC85647D7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4">
            <a:extLst>
              <a:ext uri="{FF2B5EF4-FFF2-40B4-BE49-F238E27FC236}">
                <a16:creationId xmlns:a16="http://schemas.microsoft.com/office/drawing/2014/main" id="{D82C73F5-9E30-4999-85E2-02DA5EAD72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indhold 5">
            <a:extLst>
              <a:ext uri="{FF2B5EF4-FFF2-40B4-BE49-F238E27FC236}">
                <a16:creationId xmlns:a16="http://schemas.microsoft.com/office/drawing/2014/main" id="{1990ABE2-9ADB-49FB-BB8C-35DAE6D73C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72200" y="2505075"/>
            <a:ext cx="5183188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7376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B750C2CF-6A9A-4289-9E69-B7EE00E2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1A473C3F-9DC2-4E47-8505-5FC20213E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DCC7466D-F18A-476C-937E-3D2F49993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8B5474D2-9EA5-481E-AAC5-71A730B2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79CA790-47A7-4CA1-B64F-E22E33512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>
            <a:lvl1pPr>
              <a:defRPr>
                <a:solidFill>
                  <a:srgbClr val="003E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EB5765C2-88BE-4F3D-8772-359A64B9A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617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rgbClr val="003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F61478-A279-49CA-8AC9-BE77C4A74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4894B266-DBB0-4460-9F16-21FB20BEA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082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317541A-7B45-4A6B-9023-8E339ECC4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58C1F4F-01F9-41B6-A06F-E40BF0DAA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834188" y="498926"/>
            <a:ext cx="10339137" cy="17950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Undertitel 2"/>
          <p:cNvSpPr>
            <a:spLocks noGrp="1"/>
          </p:cNvSpPr>
          <p:nvPr>
            <p:ph type="subTitle" idx="1"/>
          </p:nvPr>
        </p:nvSpPr>
        <p:spPr>
          <a:xfrm>
            <a:off x="834188" y="2423996"/>
            <a:ext cx="10339136" cy="12673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828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5512312-FBA8-4CA1-B751-93E9FA9B3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242C444-EDAF-42A5-9CE1-31FA69012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18AC53B-BE9F-4532-8D33-F8372C796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188" y="498926"/>
            <a:ext cx="10339137" cy="17950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9913BA10-2D97-45EB-8B15-500DAB05F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188" y="2423996"/>
            <a:ext cx="10339136" cy="12673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80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46482"/>
            <a:ext cx="11258550" cy="270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2924" y="299710"/>
            <a:ext cx="11020425" cy="1862465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056" y="2084209"/>
            <a:ext cx="1629484" cy="43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1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4188" y="1847851"/>
            <a:ext cx="10339137" cy="362029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90A3279-5F2D-4527-9E8A-1FA4770F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751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84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84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584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5278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527884" cy="24860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BF812D5-E5AB-4C24-86A2-D80C5FA9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802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09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BE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2F713CC-80F4-4F27-B1EF-3C81E41F562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817563"/>
            <a:ext cx="11020425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533859"/>
            <a:ext cx="9942095" cy="2928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27076" y="6356350"/>
            <a:ext cx="151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606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623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E3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9ADD29A-50E8-4AFB-9F6B-957F2D10B91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671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16" r:id="rId3"/>
    <p:sldLayoutId id="2147483722" r:id="rId4"/>
    <p:sldLayoutId id="2147483660" r:id="rId5"/>
    <p:sldLayoutId id="2147483650" r:id="rId6"/>
    <p:sldLayoutId id="2147483652" r:id="rId7"/>
    <p:sldLayoutId id="2147483653" r:id="rId8"/>
    <p:sldLayoutId id="2147483654" r:id="rId9"/>
    <p:sldLayoutId id="2147483656" r:id="rId10"/>
    <p:sldLayoutId id="2147483730" r:id="rId11"/>
    <p:sldLayoutId id="2147483657" r:id="rId12"/>
    <p:sldLayoutId id="2147483723" r:id="rId13"/>
    <p:sldLayoutId id="2147483724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E3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dk/search?q=Korreborg+B%C3%A6k&amp;sxsrf=AOaemvKb_zKHbm5rO9UN_zYooNTub9mFhA%3A1635431698773&amp;source=hp&amp;ei=ErV6YbKaK_ePxc8PmIS5kAU&amp;iflsig=ALs-wAMAAAAAYXrDIn0SFUQ1nCwCk_qP1dL_6VV3wxui&amp;ved=0ahUKEwiy69Lrqe3zAhX3R_EDHRhCDlIQ4dUDCAs&amp;oq=Korreborg+B%C3%A6k&amp;gs_lcp=Cgdnd3Mtd2l6EAw6BwgjEOoCECc6BAgjECc6DgguEIAEELEDEMcBEK8BOgUILhCABDoICAAQgAQQsQM6CAgAELEDEIMBOggILhCABBCxAzoOCC4QgAQQsQMQxwEQowI6CwgAEIAEELEDEIMBOggILhCxAxCDAToFCAAQgAQ6DgguEIAEEMcBEK8BEJMCOgsILhCABBDHARCvAToCCCY6BAgAEB46BggAEAUQHjoGCAAQFhAeUIRUWMlzYPOCAWgCcAB4AIABbYgBygiSAQQxMS4ymAEAoAEBsAEK&amp;sclient=gws-wiz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1953664-AB72-45FA-953E-196CFBA6E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7850"/>
            <a:ext cx="10124863" cy="3695575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808117-8858-4F1D-B207-E5B6051E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da-DK" dirty="0"/>
              <a:t>Vådområde Korreborg Bæk, </a:t>
            </a:r>
            <a:br>
              <a:rPr lang="da-DK" dirty="0"/>
            </a:br>
            <a:r>
              <a:rPr lang="da-DK" dirty="0"/>
              <a:t>Lodsejermøde 28. oktober 2021</a:t>
            </a:r>
          </a:p>
        </p:txBody>
      </p:sp>
    </p:spTree>
    <p:extLst>
      <p:ext uri="{BB962C8B-B14F-4D97-AF65-F5344CB8AC3E}">
        <p14:creationId xmlns:p14="http://schemas.microsoft.com/office/powerpoint/2010/main" val="159818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75FC5339-9E8F-4A66-9CF7-6116447CE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84" y="603682"/>
            <a:ext cx="10688714" cy="6001305"/>
          </a:xfrm>
        </p:spPr>
        <p:txBody>
          <a:bodyPr/>
          <a:lstStyle/>
          <a:p>
            <a:r>
              <a:rPr lang="da-DK" sz="3200" b="1" i="1" dirty="0"/>
              <a:t>Dagsorden for mødet</a:t>
            </a:r>
            <a:endParaRPr lang="da-DK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1" i="1" dirty="0"/>
              <a:t>1. Velkomst </a:t>
            </a:r>
            <a:r>
              <a:rPr lang="da-DK" i="1" dirty="0"/>
              <a:t>v/ Keld Schrøder-Thomsen, Viborg Kommune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1" i="1" dirty="0"/>
              <a:t>2. Præsentation af projektet </a:t>
            </a:r>
            <a:r>
              <a:rPr lang="da-DK" i="1" dirty="0"/>
              <a:t>v/ Keld Schrøder Thomsen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1" i="1" dirty="0"/>
              <a:t>3. Spørgsmål og diskussion til projektet.</a:t>
            </a:r>
            <a:endParaRPr lang="da-DK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1" i="1" dirty="0"/>
              <a:t>4. Jordfordeling og kompensationsmuligheder i projektet</a:t>
            </a:r>
            <a:r>
              <a:rPr lang="da-DK" i="1" dirty="0"/>
              <a:t> v/ </a:t>
            </a:r>
            <a:br>
              <a:rPr lang="da-DK" i="1" dirty="0"/>
            </a:br>
            <a:r>
              <a:rPr lang="da-DK" i="1" dirty="0"/>
              <a:t>Erik Steen Kristensen, Landbrugsstyrelsen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1" i="1" dirty="0"/>
              <a:t>5. Fremgangsmåde ved jordfordeling - og alt det med småt</a:t>
            </a:r>
            <a:r>
              <a:rPr lang="da-DK" i="1" dirty="0"/>
              <a:t> v</a:t>
            </a:r>
            <a:r>
              <a:rPr lang="da-DK" i="1"/>
              <a:t>/ Thyra Frisk </a:t>
            </a:r>
            <a:r>
              <a:rPr lang="da-DK" i="1" dirty="0"/>
              <a:t>Landbrugsstyrelsen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1" i="1" dirty="0"/>
              <a:t>6. Praktiske forhold omkring jordfordelingen</a:t>
            </a:r>
            <a:r>
              <a:rPr lang="da-DK" i="1" dirty="0"/>
              <a:t> v/ Erik Steen Kristensen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1" i="1" dirty="0"/>
              <a:t>7. Kaffe og håndmadder</a:t>
            </a:r>
            <a:endParaRPr lang="da-DK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1" i="1" dirty="0"/>
              <a:t>8. Spørgsmål og diskussion </a:t>
            </a:r>
            <a:endParaRPr lang="da-DK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1" i="1" dirty="0"/>
              <a:t>9. Nedsættelse af lodsejerudvalg </a:t>
            </a:r>
            <a:r>
              <a:rPr lang="da-DK" i="1" dirty="0"/>
              <a:t>v. Erik Steen Kristensen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b="1" i="1" dirty="0"/>
              <a:t>10. Afslutning </a:t>
            </a:r>
            <a:r>
              <a:rPr lang="da-DK" i="1" dirty="0"/>
              <a:t>v/ Keld Schrøder-Thomsen.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280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D557941-7361-401B-B19C-56C494761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66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6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7C131-E1A6-4E0E-B363-4AC9C718FA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96B5AA7-7EE5-4084-8867-0380746B8D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3D888F7-558E-4846-91E5-F1E13E0A9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82788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3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5DC9D13-5AA0-4910-8B63-93C23E967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2963"/>
            <a:ext cx="9023303" cy="5450111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sz="3600" u="sng" dirty="0"/>
              <a:t>Projekttal:</a:t>
            </a:r>
          </a:p>
          <a:p>
            <a:endParaRPr lang="da-DK" dirty="0"/>
          </a:p>
          <a:p>
            <a:r>
              <a:rPr lang="da-DK" sz="3200" dirty="0"/>
              <a:t>Areal 70,5 ha.</a:t>
            </a:r>
          </a:p>
          <a:p>
            <a:r>
              <a:rPr lang="da-DK" sz="3200" dirty="0"/>
              <a:t>Kvælstoftilbageholdelse: 9.530 kg N/år  -  135 kg N/ha/år</a:t>
            </a:r>
          </a:p>
          <a:p>
            <a:r>
              <a:rPr lang="da-DK" sz="3200" dirty="0"/>
              <a:t>Drivhusgasreduktion: 361 ton CO2-ækvivalenter – 5,1 ton/ha</a:t>
            </a:r>
          </a:p>
        </p:txBody>
      </p:sp>
    </p:spTree>
    <p:extLst>
      <p:ext uri="{BB962C8B-B14F-4D97-AF65-F5344CB8AC3E}">
        <p14:creationId xmlns:p14="http://schemas.microsoft.com/office/powerpoint/2010/main" val="379220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C5304A18-26C2-4833-AEAE-2EEF36134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7049"/>
            <a:ext cx="9144000" cy="5992427"/>
          </a:xfrm>
        </p:spPr>
        <p:txBody>
          <a:bodyPr>
            <a:normAutofit fontScale="62500" lnSpcReduction="20000"/>
          </a:bodyPr>
          <a:lstStyle/>
          <a:p>
            <a:r>
              <a:rPr lang="da-DK" sz="4000" u="sng" dirty="0"/>
              <a:t>Det videre forløb</a:t>
            </a:r>
          </a:p>
          <a:p>
            <a:endParaRPr lang="da-DK" dirty="0"/>
          </a:p>
          <a:p>
            <a:pPr algn="l"/>
            <a:endParaRPr lang="da-DK" dirty="0"/>
          </a:p>
          <a:p>
            <a:pPr algn="l"/>
            <a:r>
              <a:rPr lang="da-DK" sz="4000" dirty="0"/>
              <a:t>Status for vådområdeprojektet:</a:t>
            </a:r>
          </a:p>
          <a:p>
            <a:pPr algn="l"/>
            <a:endParaRPr lang="da-DK" sz="4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4000" dirty="0"/>
              <a:t>Teknisk forundersøgelse gennemført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4000" dirty="0"/>
              <a:t>Ejendomsmæssig forundersøgelse er gennemført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4000" dirty="0"/>
              <a:t>Landbrusstyrelsen har bevilget i alt 12,6 mio. kr. til at </a:t>
            </a:r>
            <a:r>
              <a:rPr lang="da-DK" sz="4000" dirty="0" err="1"/>
              <a:t>gnnemføre</a:t>
            </a:r>
            <a:r>
              <a:rPr lang="da-DK" sz="4000" dirty="0"/>
              <a:t> projektet</a:t>
            </a:r>
          </a:p>
          <a:p>
            <a:pPr algn="l"/>
            <a:endParaRPr lang="da-DK" sz="4000" dirty="0"/>
          </a:p>
          <a:p>
            <a:pPr algn="l"/>
            <a:r>
              <a:rPr lang="da-DK" sz="4000" dirty="0"/>
              <a:t>Næste skridt: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4000" dirty="0"/>
              <a:t>Jordfordeling og aftaler om 20-årig fastholdelse</a:t>
            </a:r>
          </a:p>
          <a:p>
            <a:endParaRPr lang="da-DK" sz="4000" dirty="0"/>
          </a:p>
          <a:p>
            <a:pPr algn="l"/>
            <a:r>
              <a:rPr lang="da-DK" sz="4000" dirty="0"/>
              <a:t>Hvis det lykkes at indgå aftaler med alle lodsejere, kan anlægsarbejdet gennemføres i 2023</a:t>
            </a:r>
          </a:p>
          <a:p>
            <a:pPr algn="l"/>
            <a:r>
              <a:rPr lang="da-DK" sz="5800" dirty="0">
                <a:hlinkClick r:id="rId2"/>
              </a:rPr>
              <a:t>Hjemmeside</a:t>
            </a:r>
            <a:endParaRPr lang="da-DK" sz="5800" dirty="0"/>
          </a:p>
          <a:p>
            <a:pPr algn="l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887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FA95764-F45A-4625-9A3F-A03D1222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884" y="1078637"/>
            <a:ext cx="7668887" cy="45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5293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a test10">
  <a:themeElements>
    <a:clrScheme name="Viborg kommun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919E"/>
      </a:accent1>
      <a:accent2>
        <a:srgbClr val="C36700"/>
      </a:accent2>
      <a:accent3>
        <a:srgbClr val="979DA4"/>
      </a:accent3>
      <a:accent4>
        <a:srgbClr val="F0C900"/>
      </a:accent4>
      <a:accent5>
        <a:srgbClr val="1C549B"/>
      </a:accent5>
      <a:accent6>
        <a:srgbClr val="C1CE1D"/>
      </a:accent6>
      <a:hlink>
        <a:srgbClr val="B0CED7"/>
      </a:hlink>
      <a:folHlink>
        <a:srgbClr val="B3C7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as_Skabelon_2019_1.pptx" id="{7E3B6DAF-BEDB-4C6F-BDB5-ADC9656054A8}" vid="{6FD874EF-2F24-40C4-B5E1-FED5899B93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- Viborg Kommune</Template>
  <TotalTime>123</TotalTime>
  <Words>195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powerpoint tema test10</vt:lpstr>
      <vt:lpstr>Vådområde Korreborg Bæk,  Lodsejermøde 28. oktober 2021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Vådområde Korreborg Bæk</dc:title>
  <dc:creator>Keld Schrøder-Thomsen</dc:creator>
  <cp:lastModifiedBy>Keld Schrøder-Thomsen</cp:lastModifiedBy>
  <cp:revision>5</cp:revision>
  <cp:lastPrinted>2021-10-28T14:32:06Z</cp:lastPrinted>
  <dcterms:created xsi:type="dcterms:W3CDTF">2021-10-28T13:24:32Z</dcterms:created>
  <dcterms:modified xsi:type="dcterms:W3CDTF">2021-10-28T16:56:34Z</dcterms:modified>
</cp:coreProperties>
</file>