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7" r:id="rId6"/>
    <p:sldId id="261" r:id="rId7"/>
    <p:sldId id="263" r:id="rId8"/>
    <p:sldId id="262" r:id="rId9"/>
    <p:sldId id="264" r:id="rId10"/>
    <p:sldId id="268" r:id="rId11"/>
    <p:sldId id="269" r:id="rId12"/>
    <p:sldId id="270" r:id="rId13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56CF9BC4-8635-460E-BCD7-5FC82EDAE5FF}">
          <p14:sldIdLst>
            <p14:sldId id="257"/>
            <p14:sldId id="258"/>
            <p14:sldId id="259"/>
            <p14:sldId id="260"/>
            <p14:sldId id="267"/>
            <p14:sldId id="261"/>
            <p14:sldId id="263"/>
          </p14:sldIdLst>
        </p14:section>
        <p14:section name="Ikke-navngivet sektion" id="{FEEBCACB-310E-4ED8-B0A2-9302E12DA3E5}">
          <p14:sldIdLst>
            <p14:sldId id="262"/>
            <p14:sldId id="264"/>
            <p14:sldId id="268"/>
            <p14:sldId id="269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E32"/>
    <a:srgbClr val="6CBE9D"/>
    <a:srgbClr val="89BD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48E585-8EC0-4D44-B5EC-3B9F14B2E1F8}" v="7" dt="2021-10-12T13:38:09.3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96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na Bøje Clausen" userId="78fe9e74-4e03-446d-a055-c623cfe621ff" providerId="ADAL" clId="{B948E585-8EC0-4D44-B5EC-3B9F14B2E1F8}"/>
    <pc:docChg chg="custSel addSld modSld modSection">
      <pc:chgData name="Tina Bøje Clausen" userId="78fe9e74-4e03-446d-a055-c623cfe621ff" providerId="ADAL" clId="{B948E585-8EC0-4D44-B5EC-3B9F14B2E1F8}" dt="2021-10-14T09:46:28.651" v="838" actId="20577"/>
      <pc:docMkLst>
        <pc:docMk/>
      </pc:docMkLst>
      <pc:sldChg chg="modSp mod">
        <pc:chgData name="Tina Bøje Clausen" userId="78fe9e74-4e03-446d-a055-c623cfe621ff" providerId="ADAL" clId="{B948E585-8EC0-4D44-B5EC-3B9F14B2E1F8}" dt="2021-10-12T13:07:30.129" v="737" actId="20577"/>
        <pc:sldMkLst>
          <pc:docMk/>
          <pc:sldMk cId="3826210450" sldId="258"/>
        </pc:sldMkLst>
        <pc:spChg chg="mod">
          <ac:chgData name="Tina Bøje Clausen" userId="78fe9e74-4e03-446d-a055-c623cfe621ff" providerId="ADAL" clId="{B948E585-8EC0-4D44-B5EC-3B9F14B2E1F8}" dt="2021-10-12T13:07:30.129" v="737" actId="20577"/>
          <ac:spMkLst>
            <pc:docMk/>
            <pc:sldMk cId="3826210450" sldId="258"/>
            <ac:spMk id="2" creationId="{85C3C1EC-A051-4573-A195-AF8FEEDB74ED}"/>
          </ac:spMkLst>
        </pc:spChg>
      </pc:sldChg>
      <pc:sldChg chg="modSp mod">
        <pc:chgData name="Tina Bøje Clausen" userId="78fe9e74-4e03-446d-a055-c623cfe621ff" providerId="ADAL" clId="{B948E585-8EC0-4D44-B5EC-3B9F14B2E1F8}" dt="2021-10-12T13:32:38.231" v="771" actId="20577"/>
        <pc:sldMkLst>
          <pc:docMk/>
          <pc:sldMk cId="3330560145" sldId="259"/>
        </pc:sldMkLst>
        <pc:spChg chg="mod">
          <ac:chgData name="Tina Bøje Clausen" userId="78fe9e74-4e03-446d-a055-c623cfe621ff" providerId="ADAL" clId="{B948E585-8EC0-4D44-B5EC-3B9F14B2E1F8}" dt="2021-10-12T13:32:38.231" v="771" actId="20577"/>
          <ac:spMkLst>
            <pc:docMk/>
            <pc:sldMk cId="3330560145" sldId="259"/>
            <ac:spMk id="2" creationId="{B6522A29-7C5D-4A54-AF13-1F92FD4C7180}"/>
          </ac:spMkLst>
        </pc:spChg>
      </pc:sldChg>
      <pc:sldChg chg="modSp mod">
        <pc:chgData name="Tina Bøje Clausen" userId="78fe9e74-4e03-446d-a055-c623cfe621ff" providerId="ADAL" clId="{B948E585-8EC0-4D44-B5EC-3B9F14B2E1F8}" dt="2021-10-14T09:46:28.651" v="838" actId="20577"/>
        <pc:sldMkLst>
          <pc:docMk/>
          <pc:sldMk cId="3205122915" sldId="261"/>
        </pc:sldMkLst>
        <pc:spChg chg="mod">
          <ac:chgData name="Tina Bøje Clausen" userId="78fe9e74-4e03-446d-a055-c623cfe621ff" providerId="ADAL" clId="{B948E585-8EC0-4D44-B5EC-3B9F14B2E1F8}" dt="2021-10-14T09:46:28.651" v="838" actId="20577"/>
          <ac:spMkLst>
            <pc:docMk/>
            <pc:sldMk cId="3205122915" sldId="261"/>
            <ac:spMk id="2" creationId="{3076B21F-6A33-460F-9957-E470AC2AE400}"/>
          </ac:spMkLst>
        </pc:spChg>
      </pc:sldChg>
      <pc:sldChg chg="addSp modSp mod">
        <pc:chgData name="Tina Bøje Clausen" userId="78fe9e74-4e03-446d-a055-c623cfe621ff" providerId="ADAL" clId="{B948E585-8EC0-4D44-B5EC-3B9F14B2E1F8}" dt="2021-10-12T13:38:33.731" v="828" actId="1076"/>
        <pc:sldMkLst>
          <pc:docMk/>
          <pc:sldMk cId="589205269" sldId="262"/>
        </pc:sldMkLst>
        <pc:spChg chg="mod">
          <ac:chgData name="Tina Bøje Clausen" userId="78fe9e74-4e03-446d-a055-c623cfe621ff" providerId="ADAL" clId="{B948E585-8EC0-4D44-B5EC-3B9F14B2E1F8}" dt="2021-10-12T13:38:07.797" v="821" actId="20577"/>
          <ac:spMkLst>
            <pc:docMk/>
            <pc:sldMk cId="589205269" sldId="262"/>
            <ac:spMk id="2" creationId="{8B09F6B3-3CBA-4136-BA5E-6D0276ABB90A}"/>
          </ac:spMkLst>
        </pc:spChg>
        <pc:spChg chg="add mod">
          <ac:chgData name="Tina Bøje Clausen" userId="78fe9e74-4e03-446d-a055-c623cfe621ff" providerId="ADAL" clId="{B948E585-8EC0-4D44-B5EC-3B9F14B2E1F8}" dt="2021-10-12T13:38:33.731" v="828" actId="1076"/>
          <ac:spMkLst>
            <pc:docMk/>
            <pc:sldMk cId="589205269" sldId="262"/>
            <ac:spMk id="3" creationId="{D365B49D-6CFA-43B0-A93B-5DD6CCD4098A}"/>
          </ac:spMkLst>
        </pc:spChg>
      </pc:sldChg>
      <pc:sldChg chg="addSp delSp modSp mod">
        <pc:chgData name="Tina Bøje Clausen" userId="78fe9e74-4e03-446d-a055-c623cfe621ff" providerId="ADAL" clId="{B948E585-8EC0-4D44-B5EC-3B9F14B2E1F8}" dt="2021-10-12T13:38:00.898" v="819" actId="14100"/>
        <pc:sldMkLst>
          <pc:docMk/>
          <pc:sldMk cId="1639512038" sldId="264"/>
        </pc:sldMkLst>
        <pc:spChg chg="add del mod">
          <ac:chgData name="Tina Bøje Clausen" userId="78fe9e74-4e03-446d-a055-c623cfe621ff" providerId="ADAL" clId="{B948E585-8EC0-4D44-B5EC-3B9F14B2E1F8}" dt="2021-10-12T13:36:44.531" v="776"/>
          <ac:spMkLst>
            <pc:docMk/>
            <pc:sldMk cId="1639512038" sldId="264"/>
            <ac:spMk id="3" creationId="{515E24CC-2971-4E5C-85BA-04500A892B38}"/>
          </ac:spMkLst>
        </pc:spChg>
        <pc:spChg chg="add del mod">
          <ac:chgData name="Tina Bøje Clausen" userId="78fe9e74-4e03-446d-a055-c623cfe621ff" providerId="ADAL" clId="{B948E585-8EC0-4D44-B5EC-3B9F14B2E1F8}" dt="2021-10-12T13:37:58.131" v="818" actId="21"/>
          <ac:spMkLst>
            <pc:docMk/>
            <pc:sldMk cId="1639512038" sldId="264"/>
            <ac:spMk id="4" creationId="{39219712-9208-49E9-9A57-1B3429F0DB67}"/>
          </ac:spMkLst>
        </pc:spChg>
        <pc:picChg chg="mod">
          <ac:chgData name="Tina Bøje Clausen" userId="78fe9e74-4e03-446d-a055-c623cfe621ff" providerId="ADAL" clId="{B948E585-8EC0-4D44-B5EC-3B9F14B2E1F8}" dt="2021-10-12T13:38:00.898" v="819" actId="14100"/>
          <ac:picMkLst>
            <pc:docMk/>
            <pc:sldMk cId="1639512038" sldId="264"/>
            <ac:picMk id="2" creationId="{8FD1556E-8004-477A-907F-7B558F23379F}"/>
          </ac:picMkLst>
        </pc:picChg>
      </pc:sldChg>
      <pc:sldChg chg="addSp delSp modSp mod">
        <pc:chgData name="Tina Bøje Clausen" userId="78fe9e74-4e03-446d-a055-c623cfe621ff" providerId="ADAL" clId="{B948E585-8EC0-4D44-B5EC-3B9F14B2E1F8}" dt="2021-10-12T10:48:59.449" v="81" actId="478"/>
        <pc:sldMkLst>
          <pc:docMk/>
          <pc:sldMk cId="1603332732" sldId="268"/>
        </pc:sldMkLst>
        <pc:spChg chg="del">
          <ac:chgData name="Tina Bøje Clausen" userId="78fe9e74-4e03-446d-a055-c623cfe621ff" providerId="ADAL" clId="{B948E585-8EC0-4D44-B5EC-3B9F14B2E1F8}" dt="2021-10-12T10:48:07.437" v="3" actId="478"/>
          <ac:spMkLst>
            <pc:docMk/>
            <pc:sldMk cId="1603332732" sldId="268"/>
            <ac:spMk id="2" creationId="{54108267-1BAF-4483-8B08-9CCD33DC1C83}"/>
          </ac:spMkLst>
        </pc:spChg>
        <pc:spChg chg="del">
          <ac:chgData name="Tina Bøje Clausen" userId="78fe9e74-4e03-446d-a055-c623cfe621ff" providerId="ADAL" clId="{B948E585-8EC0-4D44-B5EC-3B9F14B2E1F8}" dt="2021-10-12T10:48:20.184" v="4"/>
          <ac:spMkLst>
            <pc:docMk/>
            <pc:sldMk cId="1603332732" sldId="268"/>
            <ac:spMk id="3" creationId="{9BB840AF-283C-43FF-9AC8-7133E992EB5F}"/>
          </ac:spMkLst>
        </pc:spChg>
        <pc:spChg chg="add mod">
          <ac:chgData name="Tina Bøje Clausen" userId="78fe9e74-4e03-446d-a055-c623cfe621ff" providerId="ADAL" clId="{B948E585-8EC0-4D44-B5EC-3B9F14B2E1F8}" dt="2021-10-12T10:48:48.808" v="80" actId="20577"/>
          <ac:spMkLst>
            <pc:docMk/>
            <pc:sldMk cId="1603332732" sldId="268"/>
            <ac:spMk id="5" creationId="{56108D39-04BC-48E1-A6AA-750A32D407C8}"/>
          </ac:spMkLst>
        </pc:spChg>
        <pc:spChg chg="add del mod">
          <ac:chgData name="Tina Bøje Clausen" userId="78fe9e74-4e03-446d-a055-c623cfe621ff" providerId="ADAL" clId="{B948E585-8EC0-4D44-B5EC-3B9F14B2E1F8}" dt="2021-10-12T10:48:59.449" v="81" actId="478"/>
          <ac:spMkLst>
            <pc:docMk/>
            <pc:sldMk cId="1603332732" sldId="268"/>
            <ac:spMk id="6" creationId="{D874C869-3434-4F8D-AB9E-B3E3E1DE31D1}"/>
          </ac:spMkLst>
        </pc:spChg>
        <pc:picChg chg="add mod">
          <ac:chgData name="Tina Bøje Clausen" userId="78fe9e74-4e03-446d-a055-c623cfe621ff" providerId="ADAL" clId="{B948E585-8EC0-4D44-B5EC-3B9F14B2E1F8}" dt="2021-10-12T10:47:55.506" v="2" actId="1076"/>
          <ac:picMkLst>
            <pc:docMk/>
            <pc:sldMk cId="1603332732" sldId="268"/>
            <ac:picMk id="4" creationId="{0F3A6A5E-D6D8-4FBF-AB38-AA886E164537}"/>
          </ac:picMkLst>
        </pc:picChg>
      </pc:sldChg>
      <pc:sldChg chg="modSp new mod">
        <pc:chgData name="Tina Bøje Clausen" userId="78fe9e74-4e03-446d-a055-c623cfe621ff" providerId="ADAL" clId="{B948E585-8EC0-4D44-B5EC-3B9F14B2E1F8}" dt="2021-10-12T10:56:49.449" v="567" actId="20577"/>
        <pc:sldMkLst>
          <pc:docMk/>
          <pc:sldMk cId="76423229" sldId="269"/>
        </pc:sldMkLst>
        <pc:spChg chg="mod">
          <ac:chgData name="Tina Bøje Clausen" userId="78fe9e74-4e03-446d-a055-c623cfe621ff" providerId="ADAL" clId="{B948E585-8EC0-4D44-B5EC-3B9F14B2E1F8}" dt="2021-10-12T10:49:16.483" v="112" actId="20577"/>
          <ac:spMkLst>
            <pc:docMk/>
            <pc:sldMk cId="76423229" sldId="269"/>
            <ac:spMk id="2" creationId="{851E5C9D-0695-40FE-98C8-13EB7C96EAB7}"/>
          </ac:spMkLst>
        </pc:spChg>
        <pc:spChg chg="mod">
          <ac:chgData name="Tina Bøje Clausen" userId="78fe9e74-4e03-446d-a055-c623cfe621ff" providerId="ADAL" clId="{B948E585-8EC0-4D44-B5EC-3B9F14B2E1F8}" dt="2021-10-12T10:56:49.449" v="567" actId="20577"/>
          <ac:spMkLst>
            <pc:docMk/>
            <pc:sldMk cId="76423229" sldId="269"/>
            <ac:spMk id="3" creationId="{8127B7AF-87D5-4E2C-819A-D00D17BB1D89}"/>
          </ac:spMkLst>
        </pc:spChg>
      </pc:sldChg>
      <pc:sldChg chg="modSp new mod">
        <pc:chgData name="Tina Bøje Clausen" userId="78fe9e74-4e03-446d-a055-c623cfe621ff" providerId="ADAL" clId="{B948E585-8EC0-4D44-B5EC-3B9F14B2E1F8}" dt="2021-10-12T10:57:22.598" v="631" actId="20577"/>
        <pc:sldMkLst>
          <pc:docMk/>
          <pc:sldMk cId="2419343088" sldId="270"/>
        </pc:sldMkLst>
        <pc:spChg chg="mod">
          <ac:chgData name="Tina Bøje Clausen" userId="78fe9e74-4e03-446d-a055-c623cfe621ff" providerId="ADAL" clId="{B948E585-8EC0-4D44-B5EC-3B9F14B2E1F8}" dt="2021-10-12T10:57:13.178" v="607" actId="20577"/>
          <ac:spMkLst>
            <pc:docMk/>
            <pc:sldMk cId="2419343088" sldId="270"/>
            <ac:spMk id="2" creationId="{474DB086-5EEA-4377-98B2-5DE9DEC9509D}"/>
          </ac:spMkLst>
        </pc:spChg>
        <pc:spChg chg="mod">
          <ac:chgData name="Tina Bøje Clausen" userId="78fe9e74-4e03-446d-a055-c623cfe621ff" providerId="ADAL" clId="{B948E585-8EC0-4D44-B5EC-3B9F14B2E1F8}" dt="2021-10-12T10:57:22.598" v="631" actId="20577"/>
          <ac:spMkLst>
            <pc:docMk/>
            <pc:sldMk cId="2419343088" sldId="270"/>
            <ac:spMk id="3" creationId="{487B17CE-0B53-4BB1-9941-C88C58FC35BE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bg>
      <p:bgPr>
        <a:solidFill>
          <a:srgbClr val="6CB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7569817-AC5A-4593-B915-4473B14F11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495CE6-F7FE-441E-B6F6-F57B2051C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7BD9B77-C07C-46D5-952C-EB67C0EF8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345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56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03EE6A7A-E8EA-4C6D-89A5-A2BB6D17D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5298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68567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DD29A-50E8-4AFB-9F6B-957F2D10B916}" type="slidenum">
              <a:rPr lang="da-DK" smtClean="0"/>
              <a:t>‹nr.›</a:t>
            </a:fld>
            <a:endParaRPr lang="da-DK" dirty="0"/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03EE6A7A-E8EA-4C6D-89A5-A2BB6D17DC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2057400"/>
            <a:ext cx="5565023" cy="36856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65C2357-6B76-4A71-A0FE-D60CD2298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36722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t" anchorCtr="0"/>
          <a:lstStyle>
            <a:lvl1pPr>
              <a:defRPr sz="3200"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003E3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billede 2">
            <a:extLst>
              <a:ext uri="{FF2B5EF4-FFF2-40B4-BE49-F238E27FC236}">
                <a16:creationId xmlns:a16="http://schemas.microsoft.com/office/drawing/2014/main" id="{B23C4B4C-B5A6-438A-98A8-10E8209D35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9" name="Pladsholder til dato 4">
            <a:extLst>
              <a:ext uri="{FF2B5EF4-FFF2-40B4-BE49-F238E27FC236}">
                <a16:creationId xmlns:a16="http://schemas.microsoft.com/office/drawing/2014/main" id="{BB771716-1C03-410F-AB3D-2B3174B126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0" name="Pladsholder til sidefod 5">
            <a:extLst>
              <a:ext uri="{FF2B5EF4-FFF2-40B4-BE49-F238E27FC236}">
                <a16:creationId xmlns:a16="http://schemas.microsoft.com/office/drawing/2014/main" id="{F8DD278F-621C-4EE5-A861-629D0434A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1" name="Pladsholder til slidenummer 6">
            <a:extLst>
              <a:ext uri="{FF2B5EF4-FFF2-40B4-BE49-F238E27FC236}">
                <a16:creationId xmlns:a16="http://schemas.microsoft.com/office/drawing/2014/main" id="{65DDC275-9A43-4E23-AA44-9F84EE89E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98126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086CAF8C-D8CC-4D4A-9122-3456EF700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D46CE300-9877-4871-B31C-2ABCB6B499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Pladsholder til indhold 3">
            <a:extLst>
              <a:ext uri="{FF2B5EF4-FFF2-40B4-BE49-F238E27FC236}">
                <a16:creationId xmlns:a16="http://schemas.microsoft.com/office/drawing/2014/main" id="{1B6AEC52-7024-4D66-893B-3A910508D9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1FF2E9AB-0DB3-42DE-B102-BFBA24163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indhold 5">
            <a:extLst>
              <a:ext uri="{FF2B5EF4-FFF2-40B4-BE49-F238E27FC236}">
                <a16:creationId xmlns:a16="http://schemas.microsoft.com/office/drawing/2014/main" id="{C85FD82E-8F2F-4FE4-8986-31A9AAFBB7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dato 4">
            <a:extLst>
              <a:ext uri="{FF2B5EF4-FFF2-40B4-BE49-F238E27FC236}">
                <a16:creationId xmlns:a16="http://schemas.microsoft.com/office/drawing/2014/main" id="{6102EEC4-E9AB-419A-A4BA-B742F3721B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27076" y="6356350"/>
            <a:ext cx="1512250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5" name="Pladsholder til sidefod 5">
            <a:extLst>
              <a:ext uri="{FF2B5EF4-FFF2-40B4-BE49-F238E27FC236}">
                <a16:creationId xmlns:a16="http://schemas.microsoft.com/office/drawing/2014/main" id="{2CE057EA-325B-4FFB-A9CE-304B11170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6067425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16" name="Pladsholder til slidenummer 6">
            <a:extLst>
              <a:ext uri="{FF2B5EF4-FFF2-40B4-BE49-F238E27FC236}">
                <a16:creationId xmlns:a16="http://schemas.microsoft.com/office/drawing/2014/main" id="{DD9B8EC9-E0B4-46CF-8F81-70BF8804D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356350"/>
            <a:ext cx="623249" cy="365125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84831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illede med billedtek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DB87DA37-BEE9-4CB5-9A8E-4DA9BC33A1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6" name="Pladsholder til indhold 2">
            <a:extLst>
              <a:ext uri="{FF2B5EF4-FFF2-40B4-BE49-F238E27FC236}">
                <a16:creationId xmlns:a16="http://schemas.microsoft.com/office/drawing/2014/main" id="{5212A507-2841-4103-9BC0-BBC4D95A7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32476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E95095CE-E7E7-449B-ADBC-EE2CA3581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t" anchorCtr="0"/>
          <a:lstStyle>
            <a:lvl1pPr>
              <a:defRPr sz="3200"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1" name="Pladsholder til tekst 3">
            <a:extLst>
              <a:ext uri="{FF2B5EF4-FFF2-40B4-BE49-F238E27FC236}">
                <a16:creationId xmlns:a16="http://schemas.microsoft.com/office/drawing/2014/main" id="{41842415-F757-471D-A13C-F17930D7D730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03E3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2" name="Pladsholder til billede 2">
            <a:extLst>
              <a:ext uri="{FF2B5EF4-FFF2-40B4-BE49-F238E27FC236}">
                <a16:creationId xmlns:a16="http://schemas.microsoft.com/office/drawing/2014/main" id="{2A921FB9-1DE3-4BAA-99DF-2A4012FCDC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0"/>
            <a:ext cx="5565023" cy="52858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987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53C49DF4-DF38-4466-987D-F34A17305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tekst 2">
            <a:extLst>
              <a:ext uri="{FF2B5EF4-FFF2-40B4-BE49-F238E27FC236}">
                <a16:creationId xmlns:a16="http://schemas.microsoft.com/office/drawing/2014/main" id="{89EFBB5E-BCD7-4B9F-B7D8-D2AC06EA12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6" name="Pladsholder til indhold 3">
            <a:extLst>
              <a:ext uri="{FF2B5EF4-FFF2-40B4-BE49-F238E27FC236}">
                <a16:creationId xmlns:a16="http://schemas.microsoft.com/office/drawing/2014/main" id="{93649F06-5F77-494A-9052-C7AC85647D76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7" name="Pladsholder til tekst 4">
            <a:extLst>
              <a:ext uri="{FF2B5EF4-FFF2-40B4-BE49-F238E27FC236}">
                <a16:creationId xmlns:a16="http://schemas.microsoft.com/office/drawing/2014/main" id="{D82C73F5-9E30-4999-85E2-02DA5EAD72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8" name="Pladsholder til indhold 5">
            <a:extLst>
              <a:ext uri="{FF2B5EF4-FFF2-40B4-BE49-F238E27FC236}">
                <a16:creationId xmlns:a16="http://schemas.microsoft.com/office/drawing/2014/main" id="{1990ABE2-9ADB-49FB-BB8C-35DAE6D73C23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72200" y="2505075"/>
            <a:ext cx="5183188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5737636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el og indholdsobjek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>
            <a:extLst>
              <a:ext uri="{FF2B5EF4-FFF2-40B4-BE49-F238E27FC236}">
                <a16:creationId xmlns:a16="http://schemas.microsoft.com/office/drawing/2014/main" id="{B750C2CF-6A9A-4289-9E69-B7EE00E2B7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7" name="Pladsholder til dato 3">
            <a:extLst>
              <a:ext uri="{FF2B5EF4-FFF2-40B4-BE49-F238E27FC236}">
                <a16:creationId xmlns:a16="http://schemas.microsoft.com/office/drawing/2014/main" id="{1A473C3F-9DC2-4E47-8505-5FC20213E2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:a16="http://schemas.microsoft.com/office/drawing/2014/main" id="{DCC7466D-F18A-476C-937E-3D2F499934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5">
            <a:extLst>
              <a:ext uri="{FF2B5EF4-FFF2-40B4-BE49-F238E27FC236}">
                <a16:creationId xmlns:a16="http://schemas.microsoft.com/office/drawing/2014/main" id="{8B5474D2-9EA5-481E-AAC5-71A730B278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179CA790-47A7-4CA1-B64F-E22E3351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>
            <a:lvl1pPr>
              <a:defRPr>
                <a:solidFill>
                  <a:srgbClr val="003E3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indhold 2">
            <a:extLst>
              <a:ext uri="{FF2B5EF4-FFF2-40B4-BE49-F238E27FC236}">
                <a16:creationId xmlns:a16="http://schemas.microsoft.com/office/drawing/2014/main" id="{EB5765C2-88BE-4F3D-8772-359A64B9A1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6178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bg>
      <p:bgPr>
        <a:solidFill>
          <a:srgbClr val="003E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F61478-A279-49CA-8AC9-BE77C4A746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t" anchorCtr="0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8" name="Undertitel 2">
            <a:extLst>
              <a:ext uri="{FF2B5EF4-FFF2-40B4-BE49-F238E27FC236}">
                <a16:creationId xmlns:a16="http://schemas.microsoft.com/office/drawing/2014/main" id="{4894B266-DBB0-4460-9F16-21FB20BEA6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0827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0317541A-7B45-4A6B-9023-8E339ECC448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58C1F4F-01F9-41B6-A06F-E40BF0DAA37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Titel 1"/>
          <p:cNvSpPr>
            <a:spLocks noGrp="1"/>
          </p:cNvSpPr>
          <p:nvPr>
            <p:ph type="ctrTitle"/>
          </p:nvPr>
        </p:nvSpPr>
        <p:spPr>
          <a:xfrm>
            <a:off x="834188" y="498926"/>
            <a:ext cx="10339137" cy="17950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Undertitel 2"/>
          <p:cNvSpPr>
            <a:spLocks noGrp="1"/>
          </p:cNvSpPr>
          <p:nvPr>
            <p:ph type="subTitle" idx="1"/>
          </p:nvPr>
        </p:nvSpPr>
        <p:spPr>
          <a:xfrm>
            <a:off x="834188" y="2423996"/>
            <a:ext cx="10339136" cy="12673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38288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5512312-FBA8-4CA1-B751-93E9FA9B3B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B242C444-EDAF-42A5-9CE1-31FA690127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E18AC53B-BE9F-4532-8D33-F8372C796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4188" y="498926"/>
            <a:ext cx="10339137" cy="1795096"/>
          </a:xfrm>
        </p:spPr>
        <p:txBody>
          <a:bodyPr anchor="t" anchorCtr="0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9" name="Undertitel 2">
            <a:extLst>
              <a:ext uri="{FF2B5EF4-FFF2-40B4-BE49-F238E27FC236}">
                <a16:creationId xmlns:a16="http://schemas.microsoft.com/office/drawing/2014/main" id="{9913BA10-2D97-45EB-8B15-500DAB05F0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4188" y="2423996"/>
            <a:ext cx="10339136" cy="126732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049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46482"/>
            <a:ext cx="11258550" cy="2704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42924" y="299710"/>
            <a:ext cx="11020425" cy="1862465"/>
          </a:xfrm>
        </p:spPr>
        <p:txBody>
          <a:bodyPr anchor="t" anchorCtr="0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6056" y="2084209"/>
            <a:ext cx="1629484" cy="432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17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4188" y="1847851"/>
            <a:ext cx="10339137" cy="362029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890A3279-5F2D-4527-9E8A-1FA4770F6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5751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1845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1845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65845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527884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527884" cy="24860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4BF812D5-E5AB-4C24-86A2-D80C5FA931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0368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88022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  <p:sp>
        <p:nvSpPr>
          <p:cNvPr id="7" name="Pladsholder til billede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34091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BE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52F713CC-80F4-4F27-B1EF-3C81E41F56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817563"/>
            <a:ext cx="11020425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2533859"/>
            <a:ext cx="9942095" cy="29282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27076" y="6356350"/>
            <a:ext cx="15122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606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0" y="6356350"/>
            <a:ext cx="623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3E3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19ADD29A-50E8-4AFB-9F6B-957F2D10B916}" type="slidenum">
              <a:rPr lang="da-DK" smtClean="0"/>
              <a:pPr/>
              <a:t>‹nr.›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3671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716" r:id="rId3"/>
    <p:sldLayoutId id="2147483722" r:id="rId4"/>
    <p:sldLayoutId id="2147483660" r:id="rId5"/>
    <p:sldLayoutId id="2147483650" r:id="rId6"/>
    <p:sldLayoutId id="2147483652" r:id="rId7"/>
    <p:sldLayoutId id="2147483653" r:id="rId8"/>
    <p:sldLayoutId id="2147483654" r:id="rId9"/>
    <p:sldLayoutId id="2147483656" r:id="rId10"/>
    <p:sldLayoutId id="2147483730" r:id="rId11"/>
    <p:sldLayoutId id="2147483657" r:id="rId12"/>
    <p:sldLayoutId id="2147483723" r:id="rId13"/>
    <p:sldLayoutId id="2147483724" r:id="rId14"/>
    <p:sldLayoutId id="2147483727" r:id="rId15"/>
    <p:sldLayoutId id="2147483728" r:id="rId16"/>
    <p:sldLayoutId id="214748372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3E32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A95A42B-5139-4DB0-B039-B39A5A0319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253" y="135773"/>
            <a:ext cx="11646568" cy="963111"/>
          </a:xfrm>
        </p:spPr>
        <p:txBody>
          <a:bodyPr>
            <a:normAutofit/>
          </a:bodyPr>
          <a:lstStyle/>
          <a:p>
            <a:r>
              <a:rPr lang="da-DK" sz="5400" dirty="0"/>
              <a:t>Muligt Lavbundsprojekt ved Vejrumbro 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940251CD-F0B6-43DB-88B8-0E8E2CCC51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5643" y="6032986"/>
            <a:ext cx="9144000" cy="592973"/>
          </a:xfrm>
        </p:spPr>
        <p:txBody>
          <a:bodyPr/>
          <a:lstStyle/>
          <a:p>
            <a:r>
              <a:rPr lang="da-DK" dirty="0"/>
              <a:t>Lodsejermøde 12. oktober 2021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B58C966A-D2DC-4D3D-91EF-91B1521437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193" y="1067467"/>
            <a:ext cx="9623257" cy="496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23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0F3A6A5E-D6D8-4FBF-AB38-AA886E164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27" y="2091359"/>
            <a:ext cx="9606275" cy="4438650"/>
          </a:xfrm>
          <a:prstGeom prst="rect">
            <a:avLst/>
          </a:prstGeom>
        </p:spPr>
      </p:pic>
      <p:sp>
        <p:nvSpPr>
          <p:cNvPr id="5" name="Titel 4">
            <a:extLst>
              <a:ext uri="{FF2B5EF4-FFF2-40B4-BE49-F238E27FC236}">
                <a16:creationId xmlns:a16="http://schemas.microsoft.com/office/drawing/2014/main" id="{56108D39-04BC-48E1-A6AA-750A32D40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LIFE IP </a:t>
            </a:r>
            <a:r>
              <a:rPr lang="da-DK" dirty="0" err="1"/>
              <a:t>Natureman</a:t>
            </a:r>
            <a:r>
              <a:rPr lang="da-DK" dirty="0"/>
              <a:t> – landmanden som naturforvalter</a:t>
            </a:r>
          </a:p>
        </p:txBody>
      </p:sp>
    </p:spTree>
    <p:extLst>
      <p:ext uri="{BB962C8B-B14F-4D97-AF65-F5344CB8AC3E}">
        <p14:creationId xmlns:p14="http://schemas.microsoft.com/office/powerpoint/2010/main" val="1603332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1E5C9D-0695-40FE-98C8-13EB7C96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Muligheder indenfor </a:t>
            </a:r>
            <a:r>
              <a:rPr lang="da-DK" dirty="0" err="1"/>
              <a:t>Natureman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127B7AF-87D5-4E2C-819A-D00D17BB1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Klargøring til afgræsning (rydning, hegn, mm.)</a:t>
            </a:r>
          </a:p>
          <a:p>
            <a:r>
              <a:rPr lang="da-DK" dirty="0"/>
              <a:t>Opstart af samarbejder (</a:t>
            </a:r>
            <a:r>
              <a:rPr lang="da-DK" dirty="0" err="1"/>
              <a:t>dyreholder</a:t>
            </a:r>
            <a:r>
              <a:rPr lang="da-DK" dirty="0"/>
              <a:t>/lodsejer)</a:t>
            </a:r>
          </a:p>
          <a:p>
            <a:r>
              <a:rPr lang="da-DK" dirty="0"/>
              <a:t>Rådgivning indenfor naturpleje</a:t>
            </a:r>
          </a:p>
          <a:p>
            <a:r>
              <a:rPr lang="da-DK" dirty="0"/>
              <a:t>Hjælp til udarbejdelse af tilskudsordninger til eksempelvis hegnsansøgninger</a:t>
            </a:r>
          </a:p>
          <a:p>
            <a:r>
              <a:rPr lang="da-DK" dirty="0"/>
              <a:t>Forespørgsler er velkommen – bare det handler om naturpleje</a:t>
            </a:r>
          </a:p>
          <a:p>
            <a:r>
              <a:rPr lang="da-DK" dirty="0"/>
              <a:t>Tag en folder på hjemvejen og læs mere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642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4DB086-5EEA-4377-98B2-5DE9DEC95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87B17CE-0B53-4BB1-9941-C88C58FC3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Tak for nu og på gensyn!</a:t>
            </a:r>
          </a:p>
        </p:txBody>
      </p:sp>
    </p:spTree>
    <p:extLst>
      <p:ext uri="{BB962C8B-B14F-4D97-AF65-F5344CB8AC3E}">
        <p14:creationId xmlns:p14="http://schemas.microsoft.com/office/powerpoint/2010/main" val="2419343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C3C1EC-A051-4573-A195-AF8FEEDB74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7304" y="589255"/>
            <a:ext cx="11325726" cy="6084261"/>
          </a:xfrm>
        </p:spPr>
        <p:txBody>
          <a:bodyPr>
            <a:normAutofit fontScale="90000"/>
          </a:bodyPr>
          <a:lstStyle/>
          <a:p>
            <a:pPr algn="l"/>
            <a:r>
              <a:rPr lang="da-DK" sz="3100" u="sng" dirty="0"/>
              <a:t>Dagsorden:</a:t>
            </a:r>
            <a:br>
              <a:rPr lang="da-DK" sz="2400" dirty="0"/>
            </a:br>
            <a:r>
              <a:rPr lang="da-DK" sz="2400" dirty="0"/>
              <a:t> </a:t>
            </a:r>
            <a:br>
              <a:rPr lang="da-DK" sz="2400" dirty="0"/>
            </a:br>
            <a:r>
              <a:rPr lang="da-DK" sz="2400" dirty="0"/>
              <a:t>Velkomst og indledning v. Tina Bøje Clausen, Viborg Kommune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Indlæg v. Kjeld Bach, </a:t>
            </a:r>
            <a:r>
              <a:rPr lang="da-DK" sz="2400" dirty="0" err="1"/>
              <a:t>LandboForeningen</a:t>
            </a:r>
            <a:r>
              <a:rPr lang="da-DK" sz="2400" dirty="0"/>
              <a:t> Midtjylland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Fremlæggelse af udkast til projekt v. Bangsgaard &amp; Paludan ApS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Spørgsmål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Pause med kaffe/sodavand og et stykke brød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Jordfordeling og erstatning – hvilke muligheder er der? v Erik Kristensen, Jordfordelingsplanlægger i Landbrugsstyrelsen.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Spørgsmål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Det videre forløb v. Tina Bøje Clausen, Viborg Kommune</a:t>
            </a:r>
            <a:br>
              <a:rPr lang="da-DK" sz="2400" dirty="0"/>
            </a:b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8262104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6522A29-7C5D-4A54-AF13-1F92FD4C71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6883" y="368969"/>
            <a:ext cx="10716127" cy="6256420"/>
          </a:xfrm>
        </p:spPr>
        <p:txBody>
          <a:bodyPr>
            <a:normAutofit/>
          </a:bodyPr>
          <a:lstStyle/>
          <a:p>
            <a:pPr algn="l"/>
            <a:r>
              <a:rPr lang="da-DK" sz="2800" u="sng" dirty="0"/>
              <a:t>Generelt om lavbundsprojekter</a:t>
            </a:r>
            <a:r>
              <a:rPr lang="da-DK" sz="2400" dirty="0"/>
              <a:t>: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Lavbundsprojekter laves for at udtage lavbundsjorder, så udledningen af kvælstof og drivhusgasser fra landbruget til vandmiljøet og atmosfæren mindskes og der skabes mere natur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- kulstofrige lavbundsjorde med mindst 6 % organisk kulstof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Ny aftale om grøn omstilling af dansk landbrug  bl.a. ambitioner om udtagning af 100.000 ha lavbundsjorde – flere ordninger forventes at dukke op i 2022</a:t>
            </a:r>
            <a:br>
              <a:rPr lang="da-DK" sz="2200" dirty="0"/>
            </a:br>
            <a:br>
              <a:rPr lang="da-DK" sz="2400" dirty="0"/>
            </a:br>
            <a:r>
              <a:rPr lang="da-DK" sz="2400" dirty="0"/>
              <a:t>Finansiering sker via landdistriktsmidlerne</a:t>
            </a:r>
            <a:br>
              <a:rPr lang="da-DK" sz="2400" dirty="0"/>
            </a:br>
            <a:r>
              <a:rPr lang="da-DK" sz="2400" dirty="0"/>
              <a:t>Administreres af Landbrugsstyrelsen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Kommunerne får betalt alle udgifter</a:t>
            </a:r>
            <a:br>
              <a:rPr lang="da-DK" sz="2400" dirty="0"/>
            </a:br>
            <a:r>
              <a:rPr lang="da-DK" sz="2400" dirty="0"/>
              <a:t>til forundersøgelser og etablering</a:t>
            </a: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F0A012D6-14A0-4A3B-AD2B-03BC7768A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409" y="4478256"/>
            <a:ext cx="5484382" cy="145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601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Et billede, der indeholder kort&#10;&#10;Automatisk genereret beskrivelse">
            <a:extLst>
              <a:ext uri="{FF2B5EF4-FFF2-40B4-BE49-F238E27FC236}">
                <a16:creationId xmlns:a16="http://schemas.microsoft.com/office/drawing/2014/main" id="{107CA307-ACB8-41D8-92A3-832EF4C7E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41" y="330178"/>
            <a:ext cx="10516795" cy="6197643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CE285FC-2D17-43D9-AAC2-F9C3E8649806}"/>
              </a:ext>
            </a:extLst>
          </p:cNvPr>
          <p:cNvSpPr txBox="1"/>
          <p:nvPr/>
        </p:nvSpPr>
        <p:spPr>
          <a:xfrm>
            <a:off x="301841" y="1102012"/>
            <a:ext cx="623649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dirty="0"/>
              <a:t>Gennemførte, og planlagte vådområde-</a:t>
            </a:r>
          </a:p>
          <a:p>
            <a:r>
              <a:rPr lang="da-DK" dirty="0"/>
              <a:t> og lavbundsprojekter i Viborg Kommune</a:t>
            </a:r>
          </a:p>
        </p:txBody>
      </p:sp>
    </p:spTree>
    <p:extLst>
      <p:ext uri="{BB962C8B-B14F-4D97-AF65-F5344CB8AC3E}">
        <p14:creationId xmlns:p14="http://schemas.microsoft.com/office/powerpoint/2010/main" val="345071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C63E03E5-2DAA-4B98-A50E-A3761749D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75" y="963827"/>
            <a:ext cx="7605515" cy="570547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42654320-C46D-4153-B637-11B4E213C2D8}"/>
              </a:ext>
            </a:extLst>
          </p:cNvPr>
          <p:cNvSpPr txBox="1"/>
          <p:nvPr/>
        </p:nvSpPr>
        <p:spPr>
          <a:xfrm>
            <a:off x="228600" y="1749519"/>
            <a:ext cx="2410326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Eksempel fra Fiskbæk Møllebæk </a:t>
            </a:r>
          </a:p>
        </p:txBody>
      </p:sp>
    </p:spTree>
    <p:extLst>
      <p:ext uri="{BB962C8B-B14F-4D97-AF65-F5344CB8AC3E}">
        <p14:creationId xmlns:p14="http://schemas.microsoft.com/office/powerpoint/2010/main" val="4203110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76B21F-6A33-460F-9957-E470AC2AE4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3032" y="481263"/>
            <a:ext cx="10274968" cy="5991726"/>
          </a:xfrm>
        </p:spPr>
        <p:txBody>
          <a:bodyPr>
            <a:normAutofit fontScale="90000"/>
          </a:bodyPr>
          <a:lstStyle/>
          <a:p>
            <a:pPr algn="l"/>
            <a:r>
              <a:rPr lang="da-DK" sz="2800" u="sng" dirty="0"/>
              <a:t>Gennemførelse af projekter: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Forløbet er adskilt i to faser: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1: Forundersøgelse</a:t>
            </a:r>
            <a:br>
              <a:rPr lang="da-DK" sz="2400" dirty="0"/>
            </a:br>
            <a:r>
              <a:rPr lang="da-DK" sz="2400" dirty="0"/>
              <a:t>	- Teknisk forundersøgelse (hvordan kan lavbundsjorden i området projekteres)</a:t>
            </a:r>
            <a:br>
              <a:rPr lang="da-DK" sz="2400" dirty="0"/>
            </a:br>
            <a:r>
              <a:rPr lang="da-DK" sz="2400" dirty="0"/>
              <a:t>	- Ejendomsmæssig forundersøgelse (hvad siger lodsejerne til projektet)</a:t>
            </a:r>
            <a:br>
              <a:rPr lang="da-DK" sz="2400" dirty="0"/>
            </a:br>
            <a:br>
              <a:rPr lang="da-DK" sz="2400" dirty="0"/>
            </a:br>
            <a:r>
              <a:rPr lang="da-DK" sz="2400" dirty="0"/>
              <a:t>2: </a:t>
            </a:r>
            <a:r>
              <a:rPr lang="da-DK" sz="2400"/>
              <a:t>Etablering </a:t>
            </a:r>
            <a:br>
              <a:rPr lang="da-DK" sz="2400" dirty="0"/>
            </a:br>
            <a:r>
              <a:rPr lang="da-DK" sz="2400" dirty="0"/>
              <a:t>	- Jordfordeling </a:t>
            </a:r>
            <a:r>
              <a:rPr lang="da-DK" sz="2400"/>
              <a:t>/ Erstatning</a:t>
            </a:r>
            <a:br>
              <a:rPr lang="da-DK" sz="2400" dirty="0"/>
            </a:br>
            <a:r>
              <a:rPr lang="da-DK" sz="2400" dirty="0"/>
              <a:t>	- Detailprojektering</a:t>
            </a:r>
            <a:br>
              <a:rPr lang="da-DK" sz="2400" dirty="0"/>
            </a:br>
            <a:r>
              <a:rPr lang="da-DK" sz="2400" dirty="0"/>
              <a:t>	- Anlæg</a:t>
            </a:r>
            <a:br>
              <a:rPr lang="da-DK" sz="2400" dirty="0"/>
            </a:br>
            <a:br>
              <a:rPr lang="da-DK" sz="2400" dirty="0"/>
            </a:br>
            <a:r>
              <a:rPr lang="da-DK" sz="2400" u="sng" dirty="0"/>
              <a:t>Frivillighed</a:t>
            </a:r>
            <a:br>
              <a:rPr lang="da-DK" sz="2400" dirty="0"/>
            </a:br>
            <a:r>
              <a:rPr lang="da-DK" sz="2400" dirty="0"/>
              <a:t>	Projektet gennemføres kun, hvis vi kan indgå aftaler med alle lodsejere. Der er 	ingen der bliver tvunget til at være med!</a:t>
            </a:r>
            <a:br>
              <a:rPr lang="da-DK" sz="2400" dirty="0"/>
            </a:br>
            <a:br>
              <a:rPr lang="da-DK" sz="2400" dirty="0"/>
            </a:b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3205122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49DC7B-AAE5-4324-BDBD-545695B03B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a-DK" sz="2400" dirty="0"/>
              <a:t>Indlæg</a:t>
            </a:r>
          </a:p>
        </p:txBody>
      </p:sp>
    </p:spTree>
    <p:extLst>
      <p:ext uri="{BB962C8B-B14F-4D97-AF65-F5344CB8AC3E}">
        <p14:creationId xmlns:p14="http://schemas.microsoft.com/office/powerpoint/2010/main" val="17236760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09F6B3-3CBA-4136-BA5E-6D0276ABB9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37" y="569495"/>
            <a:ext cx="11093116" cy="5566610"/>
          </a:xfrm>
        </p:spPr>
        <p:txBody>
          <a:bodyPr>
            <a:normAutofit/>
          </a:bodyPr>
          <a:lstStyle/>
          <a:p>
            <a:pPr algn="l"/>
            <a:r>
              <a:rPr lang="da-DK" sz="1800" dirty="0"/>
              <a:t>Det videre forløb i forundersøgelsen og evt. etablering</a:t>
            </a:r>
            <a:br>
              <a:rPr lang="da-DK" sz="1400" dirty="0"/>
            </a:br>
            <a:br>
              <a:rPr lang="da-DK" sz="1400" dirty="0"/>
            </a:br>
            <a:br>
              <a:rPr lang="da-DK" sz="1400" dirty="0"/>
            </a:br>
            <a:r>
              <a:rPr lang="da-DK" sz="1400" b="0" u="sng" dirty="0"/>
              <a:t>Forundersøgelse</a:t>
            </a:r>
            <a:br>
              <a:rPr lang="da-DK" sz="1400" dirty="0"/>
            </a:br>
            <a:br>
              <a:rPr lang="da-DK" sz="1400" dirty="0"/>
            </a:br>
            <a:r>
              <a:rPr lang="da-DK" sz="1400" dirty="0"/>
              <a:t>2021/22</a:t>
            </a:r>
            <a:br>
              <a:rPr lang="da-DK" sz="1400" dirty="0"/>
            </a:br>
            <a:r>
              <a:rPr lang="da-DK" sz="1400" dirty="0"/>
              <a:t>- </a:t>
            </a:r>
            <a:r>
              <a:rPr lang="da-DK" sz="1400" b="0" dirty="0"/>
              <a:t>Den tekniske forundersøgelse gøres færdig </a:t>
            </a:r>
            <a:br>
              <a:rPr lang="da-DK" sz="1400" b="0" dirty="0"/>
            </a:br>
            <a:r>
              <a:rPr lang="da-DK" sz="1400" dirty="0"/>
              <a:t>-</a:t>
            </a:r>
            <a:r>
              <a:rPr lang="da-DK" sz="1400" b="0" dirty="0"/>
              <a:t> Ejendomsmæssig forundersøgelse – besøg hos den enkelte lodsejer (Ingen bindende aftaler)</a:t>
            </a:r>
            <a:br>
              <a:rPr lang="da-DK" sz="1400" b="0" dirty="0"/>
            </a:br>
            <a:br>
              <a:rPr lang="da-DK" sz="1400" b="0" dirty="0"/>
            </a:br>
            <a:r>
              <a:rPr lang="da-DK" sz="1400" b="0" u="sng" dirty="0"/>
              <a:t>Etablering – under forudsætning af lodsejertilslutning</a:t>
            </a:r>
            <a:br>
              <a:rPr lang="da-DK" sz="1400" b="0" dirty="0"/>
            </a:br>
            <a:br>
              <a:rPr lang="da-DK" sz="1400" b="0" dirty="0"/>
            </a:br>
            <a:r>
              <a:rPr lang="da-DK" sz="1400" dirty="0"/>
              <a:t>2022</a:t>
            </a:r>
            <a:br>
              <a:rPr lang="da-DK" sz="1400" b="0" dirty="0"/>
            </a:br>
            <a:r>
              <a:rPr lang="da-DK" sz="1400" b="0" dirty="0"/>
              <a:t>Beslutning i forhold til at søge om midler til etablering (forår)</a:t>
            </a:r>
            <a:br>
              <a:rPr lang="da-DK" sz="1400" b="0" dirty="0"/>
            </a:br>
            <a:r>
              <a:rPr lang="da-DK" sz="1400" b="0" dirty="0"/>
              <a:t>Tilsagn fra staten om midler til etablering </a:t>
            </a:r>
            <a:br>
              <a:rPr lang="da-DK" sz="1400" b="0" dirty="0"/>
            </a:br>
            <a:br>
              <a:rPr lang="da-DK" sz="1400" b="0" dirty="0"/>
            </a:br>
            <a:r>
              <a:rPr lang="da-DK" sz="1400" dirty="0"/>
              <a:t>2022-2023</a:t>
            </a:r>
            <a:br>
              <a:rPr lang="da-DK" sz="1400" b="0" dirty="0"/>
            </a:br>
            <a:r>
              <a:rPr lang="da-DK" sz="1400" b="0" dirty="0"/>
              <a:t>- Jordfordeling (Landbrugsstyrelsen) </a:t>
            </a:r>
            <a:br>
              <a:rPr lang="da-DK" sz="1400" b="0" dirty="0"/>
            </a:br>
            <a:r>
              <a:rPr lang="da-DK" sz="1400" b="0" dirty="0"/>
              <a:t>- 20 årig fastholdelse - Lodsejeraftaler </a:t>
            </a:r>
            <a:br>
              <a:rPr lang="da-DK" sz="1400" b="0" dirty="0"/>
            </a:br>
            <a:r>
              <a:rPr lang="da-DK" sz="1400" b="0" dirty="0"/>
              <a:t>- Detailprojektering</a:t>
            </a:r>
            <a:br>
              <a:rPr lang="da-DK" sz="1400" b="0" dirty="0"/>
            </a:br>
            <a:r>
              <a:rPr lang="da-DK" sz="1400" b="0" dirty="0"/>
              <a:t>- Myndighedsgodkendelser </a:t>
            </a:r>
            <a:br>
              <a:rPr lang="da-DK" sz="1400" b="0" dirty="0"/>
            </a:br>
            <a:r>
              <a:rPr lang="da-DK" sz="1400" b="0" dirty="0"/>
              <a:t>- Udbud af anlægsopgaven</a:t>
            </a:r>
            <a:br>
              <a:rPr lang="da-DK" sz="1400" b="0" dirty="0"/>
            </a:br>
            <a:br>
              <a:rPr lang="da-DK" sz="1400" b="0" dirty="0"/>
            </a:br>
            <a:r>
              <a:rPr lang="da-DK" sz="1400" dirty="0"/>
              <a:t>2024</a:t>
            </a:r>
            <a:br>
              <a:rPr lang="da-DK" sz="1400" b="0" dirty="0"/>
            </a:br>
            <a:r>
              <a:rPr lang="da-DK" sz="1400" b="0" dirty="0"/>
              <a:t>Anlægsarbejde </a:t>
            </a:r>
            <a:br>
              <a:rPr lang="da-DK" sz="1400" b="0" dirty="0"/>
            </a:br>
            <a:br>
              <a:rPr lang="da-DK" sz="1400" b="0" dirty="0"/>
            </a:br>
            <a:br>
              <a:rPr lang="da-DK" sz="1400" dirty="0"/>
            </a:br>
            <a:endParaRPr lang="da-DK" sz="14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D365B49D-6CFA-43B0-A93B-5DD6CCD4098A}"/>
              </a:ext>
            </a:extLst>
          </p:cNvPr>
          <p:cNvSpPr txBox="1"/>
          <p:nvPr/>
        </p:nvSpPr>
        <p:spPr>
          <a:xfrm rot="20783294">
            <a:off x="6274669" y="1181778"/>
            <a:ext cx="3352200" cy="369332"/>
          </a:xfrm>
          <a:prstGeom prst="rect">
            <a:avLst/>
          </a:prstGeom>
        </p:spPr>
        <p:txBody>
          <a:bodyPr vert="horz" wrap="none" lIns="91440" tIns="45720" rIns="91440" bIns="45720" rtlCol="0" anchor="ctr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Husk: </a:t>
            </a:r>
            <a:r>
              <a:rPr lang="da-DK" dirty="0">
                <a:solidFill>
                  <a:schemeClr val="bg1"/>
                </a:solidFill>
              </a:rPr>
              <a:t>Navn og telefonnummer</a:t>
            </a:r>
          </a:p>
        </p:txBody>
      </p:sp>
    </p:spTree>
    <p:extLst>
      <p:ext uri="{BB962C8B-B14F-4D97-AF65-F5344CB8AC3E}">
        <p14:creationId xmlns:p14="http://schemas.microsoft.com/office/powerpoint/2010/main" val="589205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felt 5">
            <a:extLst>
              <a:ext uri="{FF2B5EF4-FFF2-40B4-BE49-F238E27FC236}">
                <a16:creationId xmlns:a16="http://schemas.microsoft.com/office/drawing/2014/main" id="{5A06E1B9-7906-41B0-9F1C-C0BEF5C6EA4B}"/>
              </a:ext>
            </a:extLst>
          </p:cNvPr>
          <p:cNvSpPr txBox="1"/>
          <p:nvPr/>
        </p:nvSpPr>
        <p:spPr>
          <a:xfrm>
            <a:off x="497305" y="238308"/>
            <a:ext cx="10411327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Projektet kan følges på Viborg Kommunes hjemmeside – søg i Google på ”Lavbundsprojekt Vejrumbro”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8FD1556E-8004-477A-907F-7B558F233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323833"/>
            <a:ext cx="7887956" cy="440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12038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 tema test10">
  <a:themeElements>
    <a:clrScheme name="Viborg kommun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5919E"/>
      </a:accent1>
      <a:accent2>
        <a:srgbClr val="C36700"/>
      </a:accent2>
      <a:accent3>
        <a:srgbClr val="979DA4"/>
      </a:accent3>
      <a:accent4>
        <a:srgbClr val="F0C900"/>
      </a:accent4>
      <a:accent5>
        <a:srgbClr val="1C549B"/>
      </a:accent5>
      <a:accent6>
        <a:srgbClr val="C1CE1D"/>
      </a:accent6>
      <a:hlink>
        <a:srgbClr val="B0CED7"/>
      </a:hlink>
      <a:folHlink>
        <a:srgbClr val="B3C7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ctr"/>
      <a:lstStyle>
        <a:defPPr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ias_Skabelon_2019_1.pptx" id="{7E3B6DAF-BEDB-4C6F-BDB5-ADC9656054A8}" vid="{6FD874EF-2F24-40C4-B5E1-FED5899B93E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- Viborg Kommune</Template>
  <TotalTime>713</TotalTime>
  <Words>492</Words>
  <Application>Microsoft Office PowerPoint</Application>
  <PresentationFormat>Widescreen</PresentationFormat>
  <Paragraphs>21</Paragraphs>
  <Slides>12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2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5" baseType="lpstr">
      <vt:lpstr>Arial</vt:lpstr>
      <vt:lpstr>Calibri</vt:lpstr>
      <vt:lpstr>powerpoint tema test10</vt:lpstr>
      <vt:lpstr>Muligt Lavbundsprojekt ved Vejrumbro </vt:lpstr>
      <vt:lpstr>Dagsorden:   Velkomst og indledning v. Tina Bøje Clausen, Viborg Kommune  Indlæg v. Kjeld Bach, LandboForeningen Midtjylland  Fremlæggelse af udkast til projekt v. Bangsgaard &amp; Paludan ApS  Spørgsmål  Pause med kaffe/sodavand og et stykke brød  Jordfordeling og erstatning – hvilke muligheder er der? v Erik Kristensen, Jordfordelingsplanlægger i Landbrugsstyrelsen.  Spørgsmål  Det videre forløb v. Tina Bøje Clausen, Viborg Kommune </vt:lpstr>
      <vt:lpstr>Generelt om lavbundsprojekter:  Lavbundsprojekter laves for at udtage lavbundsjorder, så udledningen af kvælstof og drivhusgasser fra landbruget til vandmiljøet og atmosfæren mindskes og der skabes mere natur  - kulstofrige lavbundsjorde med mindst 6 % organisk kulstof  Ny aftale om grøn omstilling af dansk landbrug  bl.a. ambitioner om udtagning af 100.000 ha lavbundsjorde – flere ordninger forventes at dukke op i 2022  Finansiering sker via landdistriktsmidlerne Administreres af Landbrugsstyrelsen  Kommunerne får betalt alle udgifter til forundersøgelser og etablering</vt:lpstr>
      <vt:lpstr>PowerPoint-præsentation</vt:lpstr>
      <vt:lpstr>PowerPoint-præsentation</vt:lpstr>
      <vt:lpstr>Gennemførelse af projekter:  Forløbet er adskilt i to faser:  1: Forundersøgelse  - Teknisk forundersøgelse (hvordan kan lavbundsjorden i området projekteres)  - Ejendomsmæssig forundersøgelse (hvad siger lodsejerne til projektet)  2: Etablering   - Jordfordeling / Erstatning  - Detailprojektering  - Anlæg  Frivillighed  Projektet gennemføres kun, hvis vi kan indgå aftaler med alle lodsejere. Der er  ingen der bliver tvunget til at være med!  </vt:lpstr>
      <vt:lpstr>Indlæg</vt:lpstr>
      <vt:lpstr>Det videre forløb i forundersøgelsen og evt. etablering   Forundersøgelse  2021/22 - Den tekniske forundersøgelse gøres færdig  - Ejendomsmæssig forundersøgelse – besøg hos den enkelte lodsejer (Ingen bindende aftaler)  Etablering – under forudsætning af lodsejertilslutning  2022 Beslutning i forhold til at søge om midler til etablering (forår) Tilsagn fra staten om midler til etablering   2022-2023 - Jordfordeling (Landbrugsstyrelsen)  - 20 årig fastholdelse - Lodsejeraftaler  - Detailprojektering - Myndighedsgodkendelser  - Udbud af anlægsopgaven  2024 Anlægsarbejde    </vt:lpstr>
      <vt:lpstr>PowerPoint-præsentation</vt:lpstr>
      <vt:lpstr>LIFE IP Natureman – landmanden som naturforvalter</vt:lpstr>
      <vt:lpstr>Muligheder indenfor Natureman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Muligt vådområde ved Korreborg Bæk</dc:title>
  <dc:creator>Keld Schrøder-Thomsen</dc:creator>
  <cp:lastModifiedBy>Tina Bøje Clausen</cp:lastModifiedBy>
  <cp:revision>30</cp:revision>
  <cp:lastPrinted>2020-07-02T11:51:07Z</cp:lastPrinted>
  <dcterms:created xsi:type="dcterms:W3CDTF">2020-07-02T09:11:51Z</dcterms:created>
  <dcterms:modified xsi:type="dcterms:W3CDTF">2021-10-14T09:46:30Z</dcterms:modified>
</cp:coreProperties>
</file>